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4240" r:id="rId5"/>
  </p:sldIdLst>
  <p:sldSz cx="10688638" cy="7562850"/>
  <p:notesSz cx="6742113" cy="9875838"/>
  <p:defaultTextStyle>
    <a:defPPr>
      <a:defRPr lang="ja-JP"/>
    </a:defPPr>
    <a:lvl1pPr marL="0" algn="l" defTabSz="49775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3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CCCC"/>
    <a:srgbClr val="FF7C80"/>
    <a:srgbClr val="F18B45"/>
    <a:srgbClr val="F18B00"/>
    <a:srgbClr val="FEE487"/>
    <a:srgbClr val="EA8945"/>
    <a:srgbClr val="EE9E68"/>
    <a:srgbClr val="C00000"/>
    <a:srgbClr val="EAC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061" y="48"/>
      </p:cViewPr>
      <p:guideLst>
        <p:guide orient="horz" pos="2382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yo, Tsuyoshi" userId="97ec8b72-64ba-45cf-8647-0efdbe565028" providerId="ADAL" clId="{2E6E5194-4E5D-4517-BB12-227691E70979}"/>
    <pc:docChg chg="undo custSel delSld modSld">
      <pc:chgData name="Sayo, Tsuyoshi" userId="97ec8b72-64ba-45cf-8647-0efdbe565028" providerId="ADAL" clId="{2E6E5194-4E5D-4517-BB12-227691E70979}" dt="2024-06-21T01:51:02.562" v="157" actId="20577"/>
      <pc:docMkLst>
        <pc:docMk/>
      </pc:docMkLst>
      <pc:sldChg chg="del">
        <pc:chgData name="Sayo, Tsuyoshi" userId="97ec8b72-64ba-45cf-8647-0efdbe565028" providerId="ADAL" clId="{2E6E5194-4E5D-4517-BB12-227691E70979}" dt="2024-06-21T01:50:15.911" v="0" actId="47"/>
        <pc:sldMkLst>
          <pc:docMk/>
          <pc:sldMk cId="2557891638" sldId="3854"/>
        </pc:sldMkLst>
      </pc:sldChg>
      <pc:sldChg chg="del">
        <pc:chgData name="Sayo, Tsuyoshi" userId="97ec8b72-64ba-45cf-8647-0efdbe565028" providerId="ADAL" clId="{2E6E5194-4E5D-4517-BB12-227691E70979}" dt="2024-06-21T01:50:15.911" v="0" actId="47"/>
        <pc:sldMkLst>
          <pc:docMk/>
          <pc:sldMk cId="50865289" sldId="3857"/>
        </pc:sldMkLst>
      </pc:sldChg>
      <pc:sldChg chg="del">
        <pc:chgData name="Sayo, Tsuyoshi" userId="97ec8b72-64ba-45cf-8647-0efdbe565028" providerId="ADAL" clId="{2E6E5194-4E5D-4517-BB12-227691E70979}" dt="2024-06-21T01:50:15.911" v="0" actId="47"/>
        <pc:sldMkLst>
          <pc:docMk/>
          <pc:sldMk cId="2401944945" sldId="4124"/>
        </pc:sldMkLst>
      </pc:sldChg>
      <pc:sldChg chg="del">
        <pc:chgData name="Sayo, Tsuyoshi" userId="97ec8b72-64ba-45cf-8647-0efdbe565028" providerId="ADAL" clId="{2E6E5194-4E5D-4517-BB12-227691E70979}" dt="2024-06-21T01:50:18.307" v="1" actId="47"/>
        <pc:sldMkLst>
          <pc:docMk/>
          <pc:sldMk cId="506519652" sldId="4142"/>
        </pc:sldMkLst>
      </pc:sldChg>
      <pc:sldChg chg="del">
        <pc:chgData name="Sayo, Tsuyoshi" userId="97ec8b72-64ba-45cf-8647-0efdbe565028" providerId="ADAL" clId="{2E6E5194-4E5D-4517-BB12-227691E70979}" dt="2024-06-21T01:50:18.307" v="1" actId="47"/>
        <pc:sldMkLst>
          <pc:docMk/>
          <pc:sldMk cId="1951091411" sldId="4153"/>
        </pc:sldMkLst>
      </pc:sldChg>
      <pc:sldChg chg="del">
        <pc:chgData name="Sayo, Tsuyoshi" userId="97ec8b72-64ba-45cf-8647-0efdbe565028" providerId="ADAL" clId="{2E6E5194-4E5D-4517-BB12-227691E70979}" dt="2024-06-21T01:50:18.307" v="1" actId="47"/>
        <pc:sldMkLst>
          <pc:docMk/>
          <pc:sldMk cId="1899445953" sldId="4157"/>
        </pc:sldMkLst>
      </pc:sldChg>
      <pc:sldChg chg="del">
        <pc:chgData name="Sayo, Tsuyoshi" userId="97ec8b72-64ba-45cf-8647-0efdbe565028" providerId="ADAL" clId="{2E6E5194-4E5D-4517-BB12-227691E70979}" dt="2024-06-21T01:50:15.911" v="0" actId="47"/>
        <pc:sldMkLst>
          <pc:docMk/>
          <pc:sldMk cId="338237814" sldId="4159"/>
        </pc:sldMkLst>
      </pc:sldChg>
      <pc:sldChg chg="del">
        <pc:chgData name="Sayo, Tsuyoshi" userId="97ec8b72-64ba-45cf-8647-0efdbe565028" providerId="ADAL" clId="{2E6E5194-4E5D-4517-BB12-227691E70979}" dt="2024-06-21T01:50:15.911" v="0" actId="47"/>
        <pc:sldMkLst>
          <pc:docMk/>
          <pc:sldMk cId="709105656" sldId="4160"/>
        </pc:sldMkLst>
      </pc:sldChg>
      <pc:sldChg chg="del">
        <pc:chgData name="Sayo, Tsuyoshi" userId="97ec8b72-64ba-45cf-8647-0efdbe565028" providerId="ADAL" clId="{2E6E5194-4E5D-4517-BB12-227691E70979}" dt="2024-06-21T01:50:15.911" v="0" actId="47"/>
        <pc:sldMkLst>
          <pc:docMk/>
          <pc:sldMk cId="1782488210" sldId="4161"/>
        </pc:sldMkLst>
      </pc:sldChg>
      <pc:sldChg chg="del">
        <pc:chgData name="Sayo, Tsuyoshi" userId="97ec8b72-64ba-45cf-8647-0efdbe565028" providerId="ADAL" clId="{2E6E5194-4E5D-4517-BB12-227691E70979}" dt="2024-06-21T01:50:18.307" v="1" actId="47"/>
        <pc:sldMkLst>
          <pc:docMk/>
          <pc:sldMk cId="2903330969" sldId="4174"/>
        </pc:sldMkLst>
      </pc:sldChg>
      <pc:sldChg chg="del">
        <pc:chgData name="Sayo, Tsuyoshi" userId="97ec8b72-64ba-45cf-8647-0efdbe565028" providerId="ADAL" clId="{2E6E5194-4E5D-4517-BB12-227691E70979}" dt="2024-06-21T01:50:15.911" v="0" actId="47"/>
        <pc:sldMkLst>
          <pc:docMk/>
          <pc:sldMk cId="1089508838" sldId="4179"/>
        </pc:sldMkLst>
      </pc:sldChg>
      <pc:sldChg chg="del">
        <pc:chgData name="Sayo, Tsuyoshi" userId="97ec8b72-64ba-45cf-8647-0efdbe565028" providerId="ADAL" clId="{2E6E5194-4E5D-4517-BB12-227691E70979}" dt="2024-06-21T01:50:15.911" v="0" actId="47"/>
        <pc:sldMkLst>
          <pc:docMk/>
          <pc:sldMk cId="1943182595" sldId="4182"/>
        </pc:sldMkLst>
      </pc:sldChg>
      <pc:sldChg chg="del">
        <pc:chgData name="Sayo, Tsuyoshi" userId="97ec8b72-64ba-45cf-8647-0efdbe565028" providerId="ADAL" clId="{2E6E5194-4E5D-4517-BB12-227691E70979}" dt="2024-06-21T01:50:15.911" v="0" actId="47"/>
        <pc:sldMkLst>
          <pc:docMk/>
          <pc:sldMk cId="1590063561" sldId="4190"/>
        </pc:sldMkLst>
      </pc:sldChg>
      <pc:sldChg chg="del">
        <pc:chgData name="Sayo, Tsuyoshi" userId="97ec8b72-64ba-45cf-8647-0efdbe565028" providerId="ADAL" clId="{2E6E5194-4E5D-4517-BB12-227691E70979}" dt="2024-06-21T01:50:15.911" v="0" actId="47"/>
        <pc:sldMkLst>
          <pc:docMk/>
          <pc:sldMk cId="817306602" sldId="4194"/>
        </pc:sldMkLst>
      </pc:sldChg>
      <pc:sldChg chg="del">
        <pc:chgData name="Sayo, Tsuyoshi" userId="97ec8b72-64ba-45cf-8647-0efdbe565028" providerId="ADAL" clId="{2E6E5194-4E5D-4517-BB12-227691E70979}" dt="2024-06-21T01:50:15.911" v="0" actId="47"/>
        <pc:sldMkLst>
          <pc:docMk/>
          <pc:sldMk cId="1304264883" sldId="4195"/>
        </pc:sldMkLst>
      </pc:sldChg>
      <pc:sldChg chg="del">
        <pc:chgData name="Sayo, Tsuyoshi" userId="97ec8b72-64ba-45cf-8647-0efdbe565028" providerId="ADAL" clId="{2E6E5194-4E5D-4517-BB12-227691E70979}" dt="2024-06-21T01:50:15.911" v="0" actId="47"/>
        <pc:sldMkLst>
          <pc:docMk/>
          <pc:sldMk cId="505087988" sldId="4201"/>
        </pc:sldMkLst>
      </pc:sldChg>
      <pc:sldChg chg="del">
        <pc:chgData name="Sayo, Tsuyoshi" userId="97ec8b72-64ba-45cf-8647-0efdbe565028" providerId="ADAL" clId="{2E6E5194-4E5D-4517-BB12-227691E70979}" dt="2024-06-21T01:50:15.911" v="0" actId="47"/>
        <pc:sldMkLst>
          <pc:docMk/>
          <pc:sldMk cId="1291443440" sldId="4213"/>
        </pc:sldMkLst>
      </pc:sldChg>
      <pc:sldChg chg="del">
        <pc:chgData name="Sayo, Tsuyoshi" userId="97ec8b72-64ba-45cf-8647-0efdbe565028" providerId="ADAL" clId="{2E6E5194-4E5D-4517-BB12-227691E70979}" dt="2024-06-21T01:50:15.911" v="0" actId="47"/>
        <pc:sldMkLst>
          <pc:docMk/>
          <pc:sldMk cId="4183482435" sldId="4215"/>
        </pc:sldMkLst>
      </pc:sldChg>
      <pc:sldChg chg="del">
        <pc:chgData name="Sayo, Tsuyoshi" userId="97ec8b72-64ba-45cf-8647-0efdbe565028" providerId="ADAL" clId="{2E6E5194-4E5D-4517-BB12-227691E70979}" dt="2024-06-21T01:50:18.307" v="1" actId="47"/>
        <pc:sldMkLst>
          <pc:docMk/>
          <pc:sldMk cId="3907799685" sldId="4235"/>
        </pc:sldMkLst>
      </pc:sldChg>
      <pc:sldChg chg="del">
        <pc:chgData name="Sayo, Tsuyoshi" userId="97ec8b72-64ba-45cf-8647-0efdbe565028" providerId="ADAL" clId="{2E6E5194-4E5D-4517-BB12-227691E70979}" dt="2024-06-21T01:50:15.911" v="0" actId="47"/>
        <pc:sldMkLst>
          <pc:docMk/>
          <pc:sldMk cId="3320865161" sldId="4236"/>
        </pc:sldMkLst>
      </pc:sldChg>
      <pc:sldChg chg="del">
        <pc:chgData name="Sayo, Tsuyoshi" userId="97ec8b72-64ba-45cf-8647-0efdbe565028" providerId="ADAL" clId="{2E6E5194-4E5D-4517-BB12-227691E70979}" dt="2024-06-21T01:50:15.911" v="0" actId="47"/>
        <pc:sldMkLst>
          <pc:docMk/>
          <pc:sldMk cId="2400947449" sldId="4237"/>
        </pc:sldMkLst>
      </pc:sldChg>
      <pc:sldChg chg="del">
        <pc:chgData name="Sayo, Tsuyoshi" userId="97ec8b72-64ba-45cf-8647-0efdbe565028" providerId="ADAL" clId="{2E6E5194-4E5D-4517-BB12-227691E70979}" dt="2024-06-21T01:50:15.911" v="0" actId="47"/>
        <pc:sldMkLst>
          <pc:docMk/>
          <pc:sldMk cId="1597224963" sldId="4239"/>
        </pc:sldMkLst>
      </pc:sldChg>
      <pc:sldChg chg="addSp delSp modSp mod">
        <pc:chgData name="Sayo, Tsuyoshi" userId="97ec8b72-64ba-45cf-8647-0efdbe565028" providerId="ADAL" clId="{2E6E5194-4E5D-4517-BB12-227691E70979}" dt="2024-06-21T01:51:02.562" v="157" actId="20577"/>
        <pc:sldMkLst>
          <pc:docMk/>
          <pc:sldMk cId="2499964926" sldId="4240"/>
        </pc:sldMkLst>
        <pc:spChg chg="mod">
          <ac:chgData name="Sayo, Tsuyoshi" userId="97ec8b72-64ba-45cf-8647-0efdbe565028" providerId="ADAL" clId="{2E6E5194-4E5D-4517-BB12-227691E70979}" dt="2024-06-21T01:50:44.923" v="101" actId="20577"/>
          <ac:spMkLst>
            <pc:docMk/>
            <pc:sldMk cId="2499964926" sldId="4240"/>
            <ac:spMk id="3" creationId="{86E1479B-E423-9935-F64B-6F5A67E57340}"/>
          </ac:spMkLst>
        </pc:spChg>
        <pc:spChg chg="mod">
          <ac:chgData name="Sayo, Tsuyoshi" userId="97ec8b72-64ba-45cf-8647-0efdbe565028" providerId="ADAL" clId="{2E6E5194-4E5D-4517-BB12-227691E70979}" dt="2024-06-21T01:50:48.911" v="102" actId="20577"/>
          <ac:spMkLst>
            <pc:docMk/>
            <pc:sldMk cId="2499964926" sldId="4240"/>
            <ac:spMk id="5" creationId="{8DEF26E1-D409-F5EA-936B-E45F6E6C1E5D}"/>
          </ac:spMkLst>
        </pc:spChg>
        <pc:spChg chg="mod">
          <ac:chgData name="Sayo, Tsuyoshi" userId="97ec8b72-64ba-45cf-8647-0efdbe565028" providerId="ADAL" clId="{2E6E5194-4E5D-4517-BB12-227691E70979}" dt="2024-06-21T01:50:53.940" v="149" actId="5793"/>
          <ac:spMkLst>
            <pc:docMk/>
            <pc:sldMk cId="2499964926" sldId="4240"/>
            <ac:spMk id="7" creationId="{B621ECBF-4F1F-CD00-6AB8-4BA937F510B3}"/>
          </ac:spMkLst>
        </pc:spChg>
        <pc:spChg chg="add del mod">
          <ac:chgData name="Sayo, Tsuyoshi" userId="97ec8b72-64ba-45cf-8647-0efdbe565028" providerId="ADAL" clId="{2E6E5194-4E5D-4517-BB12-227691E70979}" dt="2024-06-21T01:50:59.897" v="152" actId="20577"/>
          <ac:spMkLst>
            <pc:docMk/>
            <pc:sldMk cId="2499964926" sldId="4240"/>
            <ac:spMk id="11" creationId="{9C39523E-82B4-E0B0-F5CE-1CC3BE697733}"/>
          </ac:spMkLst>
        </pc:spChg>
        <pc:spChg chg="add del mod">
          <ac:chgData name="Sayo, Tsuyoshi" userId="97ec8b72-64ba-45cf-8647-0efdbe565028" providerId="ADAL" clId="{2E6E5194-4E5D-4517-BB12-227691E70979}" dt="2024-06-21T01:51:02.562" v="157" actId="20577"/>
          <ac:spMkLst>
            <pc:docMk/>
            <pc:sldMk cId="2499964926" sldId="4240"/>
            <ac:spMk id="14" creationId="{679F3DF5-7ACD-D242-0AD6-5C6F4AD69DF8}"/>
          </ac:spMkLst>
        </pc:spChg>
      </pc:sldChg>
      <pc:sldChg chg="del">
        <pc:chgData name="Sayo, Tsuyoshi" userId="97ec8b72-64ba-45cf-8647-0efdbe565028" providerId="ADAL" clId="{2E6E5194-4E5D-4517-BB12-227691E70979}" dt="2024-06-21T01:50:18.307" v="1" actId="47"/>
        <pc:sldMkLst>
          <pc:docMk/>
          <pc:sldMk cId="3431987437" sldId="4241"/>
        </pc:sldMkLst>
      </pc:sldChg>
      <pc:sldChg chg="del">
        <pc:chgData name="Sayo, Tsuyoshi" userId="97ec8b72-64ba-45cf-8647-0efdbe565028" providerId="ADAL" clId="{2E6E5194-4E5D-4517-BB12-227691E70979}" dt="2024-06-21T01:50:18.307" v="1" actId="47"/>
        <pc:sldMkLst>
          <pc:docMk/>
          <pc:sldMk cId="3686489867" sldId="4242"/>
        </pc:sldMkLst>
      </pc:sldChg>
      <pc:sldChg chg="del">
        <pc:chgData name="Sayo, Tsuyoshi" userId="97ec8b72-64ba-45cf-8647-0efdbe565028" providerId="ADAL" clId="{2E6E5194-4E5D-4517-BB12-227691E70979}" dt="2024-06-21T01:50:18.307" v="1" actId="47"/>
        <pc:sldMkLst>
          <pc:docMk/>
          <pc:sldMk cId="4294313949" sldId="4243"/>
        </pc:sldMkLst>
      </pc:sldChg>
      <pc:sldChg chg="del">
        <pc:chgData name="Sayo, Tsuyoshi" userId="97ec8b72-64ba-45cf-8647-0efdbe565028" providerId="ADAL" clId="{2E6E5194-4E5D-4517-BB12-227691E70979}" dt="2024-06-21T01:50:18.307" v="1" actId="47"/>
        <pc:sldMkLst>
          <pc:docMk/>
          <pc:sldMk cId="2118734156" sldId="4244"/>
        </pc:sldMkLst>
      </pc:sldChg>
      <pc:sldChg chg="del">
        <pc:chgData name="Sayo, Tsuyoshi" userId="97ec8b72-64ba-45cf-8647-0efdbe565028" providerId="ADAL" clId="{2E6E5194-4E5D-4517-BB12-227691E70979}" dt="2024-06-21T01:50:18.307" v="1" actId="47"/>
        <pc:sldMkLst>
          <pc:docMk/>
          <pc:sldMk cId="2980136783" sldId="4250"/>
        </pc:sldMkLst>
      </pc:sldChg>
      <pc:sldChg chg="del">
        <pc:chgData name="Sayo, Tsuyoshi" userId="97ec8b72-64ba-45cf-8647-0efdbe565028" providerId="ADAL" clId="{2E6E5194-4E5D-4517-BB12-227691E70979}" dt="2024-06-21T01:50:18.307" v="1" actId="47"/>
        <pc:sldMkLst>
          <pc:docMk/>
          <pc:sldMk cId="478871566" sldId="4252"/>
        </pc:sldMkLst>
      </pc:sldChg>
      <pc:sldChg chg="del">
        <pc:chgData name="Sayo, Tsuyoshi" userId="97ec8b72-64ba-45cf-8647-0efdbe565028" providerId="ADAL" clId="{2E6E5194-4E5D-4517-BB12-227691E70979}" dt="2024-06-21T01:50:15.911" v="0" actId="47"/>
        <pc:sldMkLst>
          <pc:docMk/>
          <pc:sldMk cId="932013125" sldId="4253"/>
        </pc:sldMkLst>
      </pc:sldChg>
      <pc:sldChg chg="del">
        <pc:chgData name="Sayo, Tsuyoshi" userId="97ec8b72-64ba-45cf-8647-0efdbe565028" providerId="ADAL" clId="{2E6E5194-4E5D-4517-BB12-227691E70979}" dt="2024-06-21T01:50:15.911" v="0" actId="47"/>
        <pc:sldMkLst>
          <pc:docMk/>
          <pc:sldMk cId="2123422977" sldId="4257"/>
        </pc:sldMkLst>
      </pc:sldChg>
      <pc:sldChg chg="del">
        <pc:chgData name="Sayo, Tsuyoshi" userId="97ec8b72-64ba-45cf-8647-0efdbe565028" providerId="ADAL" clId="{2E6E5194-4E5D-4517-BB12-227691E70979}" dt="2024-06-21T01:50:18.307" v="1" actId="47"/>
        <pc:sldMkLst>
          <pc:docMk/>
          <pc:sldMk cId="229008515" sldId="4258"/>
        </pc:sldMkLst>
      </pc:sldChg>
      <pc:sldChg chg="del">
        <pc:chgData name="Sayo, Tsuyoshi" userId="97ec8b72-64ba-45cf-8647-0efdbe565028" providerId="ADAL" clId="{2E6E5194-4E5D-4517-BB12-227691E70979}" dt="2024-06-21T01:50:18.307" v="1" actId="47"/>
        <pc:sldMkLst>
          <pc:docMk/>
          <pc:sldMk cId="470798367" sldId="4259"/>
        </pc:sldMkLst>
      </pc:sldChg>
      <pc:sldChg chg="del">
        <pc:chgData name="Sayo, Tsuyoshi" userId="97ec8b72-64ba-45cf-8647-0efdbe565028" providerId="ADAL" clId="{2E6E5194-4E5D-4517-BB12-227691E70979}" dt="2024-06-21T01:50:18.307" v="1" actId="47"/>
        <pc:sldMkLst>
          <pc:docMk/>
          <pc:sldMk cId="2527918999" sldId="42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21583" cy="495507"/>
          </a:xfrm>
          <a:prstGeom prst="rect">
            <a:avLst/>
          </a:prstGeom>
        </p:spPr>
        <p:txBody>
          <a:bodyPr vert="horz" lIns="90727" tIns="45364" rIns="90727" bIns="4536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972" y="1"/>
            <a:ext cx="2921583" cy="495507"/>
          </a:xfrm>
          <a:prstGeom prst="rect">
            <a:avLst/>
          </a:prstGeom>
        </p:spPr>
        <p:txBody>
          <a:bodyPr vert="horz" lIns="90727" tIns="45364" rIns="90727" bIns="45364" rtlCol="0"/>
          <a:lstStyle>
            <a:lvl1pPr algn="r">
              <a:defRPr sz="1200"/>
            </a:lvl1pPr>
          </a:lstStyle>
          <a:p>
            <a:fld id="{5280A3B9-686C-4D03-9BB4-1E723A170AE9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1235075"/>
            <a:ext cx="4706937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7" tIns="45364" rIns="90727" bIns="4536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212" y="4752749"/>
            <a:ext cx="5393690" cy="3888611"/>
          </a:xfrm>
          <a:prstGeom prst="rect">
            <a:avLst/>
          </a:prstGeom>
        </p:spPr>
        <p:txBody>
          <a:bodyPr vert="horz" lIns="90727" tIns="45364" rIns="90727" bIns="4536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333"/>
            <a:ext cx="2921583" cy="495506"/>
          </a:xfrm>
          <a:prstGeom prst="rect">
            <a:avLst/>
          </a:prstGeom>
        </p:spPr>
        <p:txBody>
          <a:bodyPr vert="horz" lIns="90727" tIns="45364" rIns="90727" bIns="4536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972" y="9380333"/>
            <a:ext cx="2921583" cy="495506"/>
          </a:xfrm>
          <a:prstGeom prst="rect">
            <a:avLst/>
          </a:prstGeom>
        </p:spPr>
        <p:txBody>
          <a:bodyPr vert="horz" lIns="90727" tIns="45364" rIns="90727" bIns="45364" rtlCol="0" anchor="b"/>
          <a:lstStyle>
            <a:lvl1pPr algn="r">
              <a:defRPr sz="1200"/>
            </a:lvl1pPr>
          </a:lstStyle>
          <a:p>
            <a:fld id="{67BE1DBA-BA67-45EB-BBC5-D8C5B9AF7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207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10" userDrawn="1">
          <p15:clr>
            <a:srgbClr val="F26B43"/>
          </p15:clr>
        </p15:guide>
        <p15:guide id="2" pos="2123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パターン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FB10C293-3508-47FF-B330-3DE9EFC9C4FF}"/>
              </a:ext>
            </a:extLst>
          </p:cNvPr>
          <p:cNvCxnSpPr/>
          <p:nvPr userDrawn="1"/>
        </p:nvCxnSpPr>
        <p:spPr>
          <a:xfrm>
            <a:off x="0" y="3989612"/>
            <a:ext cx="8460000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4" descr="https://japaneast1-mediap.svc.ms/transform/thumbnail?provider=spo&amp;inputFormat=jpeg&amp;cs=fFNQTw&amp;docid=https%3A%2F%2Fanchorbc.sharepoint.com%3A443%2F_api%2Fv2.0%2Fdrives%2Fb!m72AZM-gmEGyyLBMfvmw9I0BZVawtMJDndRGoBrpZhQoY2UQ2dDdT54VYUjGX4G4%2Fitems%2F01FXPQ6AYC575GZFU5NVH2FTJW7IUHQN53%3Fversion%3DPublished&amp;access_token=eyJ0eXAiOiJKV1QiLCJhbGciOiJub25lIn0.eyJhdWQiOiIwMDAwMDAwMy0wMDAwLTBmZjEtY2UwMC0wMDAwMDAwMDAwMDAvYW5jaG9yYmMuc2hhcmVwb2ludC5jb21AMWY5MTBmYTAtYzYzMi00NmI0LWI4ZDYtZTIyYWIxMGU4YzcyIiwiaXNzIjoiMDAwMDAwMDMtMDAwMC0wZmYxLWNlMDAtMDAwMDAwMDAwMDAwIiwibmJmIjoiMTU1ODkyODY5MyIsImV4cCI6IjE1NTg5NTAyOTMiLCJlbmRwb2ludHVybCI6InlHK2g0QThPOUZFNkcvaEZGYlpQSklUczdSOTBRM0xSd3ByZGpkblRKMGs9IiwiZW5kcG9pbnR1cmxMZW5ndGgiOiIxMTUiLCJpc2xvb3BiYWNrIjoiVHJ1ZSIsImNpZCI6Ik1HWTVPV1V3T1dVdE5UQXhNQzA0TURBd0xUZzNNRGd0WW1JMFpqVmpZVFJrTkdReiIsInZlciI6Imhhc2hlZHByb29mdG9rZW4iLCJzaXRlaWQiOiJOalE0TUdKa09XSXRZVEJqWmkwME1UazRMV0l5WXpndFlqQTBZemRsWmpsaU1HWTAiLCJzaWduaW5fc3RhdGUiOiJbXCJrbXNpXCJdIiwibmFtZWlkIjoiMCMuZnxtZW1iZXJzaGlwfGl0b3NAYW5jaG9yLWJjLmNvbSIsIm5paSI6Im1pY3Jvc29mdC5zaGFyZXBvaW50IiwiaXN1c2VyIjoidHJ1ZSIsImNhY2hla2V5IjoiMGguZnxtZW1iZXJzaGlwfDEwMDM3ZmZlYWMyMDc3Y2VAbGl2ZS5jb20iLCJ0dCI6IjAiLCJ1c2VQZXJzaXN0ZW50Q29va2llIjoiMyJ9.YVAzRXBMdUtRelBKQml2RlBhUFNtTU9MSGJTRVRUU3RLQll6aE9sKzh0WT0&amp;encodeFailures=1&amp;width=1904&amp;height=843&amp;srcWidth=&amp;srcHeight=">
            <a:extLst>
              <a:ext uri="{FF2B5EF4-FFF2-40B4-BE49-F238E27FC236}">
                <a16:creationId xmlns:a16="http://schemas.microsoft.com/office/drawing/2014/main" id="{5C15879F-80CB-47BA-852C-4EE7B740E62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88638" cy="756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304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2" userDrawn="1">
          <p15:clr>
            <a:srgbClr val="FBAE40"/>
          </p15:clr>
        </p15:guide>
        <p15:guide id="2" pos="336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表紙パターン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直角三角形 17">
            <a:extLst>
              <a:ext uri="{FF2B5EF4-FFF2-40B4-BE49-F238E27FC236}">
                <a16:creationId xmlns:a16="http://schemas.microsoft.com/office/drawing/2014/main" id="{A015ED8F-DE23-4FF9-83EC-533249EBE2A6}"/>
              </a:ext>
            </a:extLst>
          </p:cNvPr>
          <p:cNvSpPr/>
          <p:nvPr userDrawn="1"/>
        </p:nvSpPr>
        <p:spPr>
          <a:xfrm flipH="1">
            <a:off x="5396638" y="2850"/>
            <a:ext cx="5292000" cy="7560000"/>
          </a:xfrm>
          <a:prstGeom prst="rtTriangle">
            <a:avLst/>
          </a:prstGeom>
          <a:solidFill>
            <a:srgbClr val="CCCC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51" tIns="49775" rIns="99551" bIns="49775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10">
            <a:extLst>
              <a:ext uri="{FF2B5EF4-FFF2-40B4-BE49-F238E27FC236}">
                <a16:creationId xmlns:a16="http://schemas.microsoft.com/office/drawing/2014/main" id="{BDB43FF4-5933-4E92-8862-510C37A89261}"/>
              </a:ext>
            </a:extLst>
          </p:cNvPr>
          <p:cNvSpPr/>
          <p:nvPr userDrawn="1"/>
        </p:nvSpPr>
        <p:spPr>
          <a:xfrm>
            <a:off x="1800" y="2433312"/>
            <a:ext cx="10198115" cy="2196000"/>
          </a:xfrm>
          <a:custGeom>
            <a:avLst/>
            <a:gdLst/>
            <a:ahLst/>
            <a:cxnLst/>
            <a:rect l="l" t="t" r="r" b="b"/>
            <a:pathLst>
              <a:path w="10198115" h="2196000">
                <a:moveTo>
                  <a:pt x="0" y="0"/>
                </a:moveTo>
                <a:lnTo>
                  <a:pt x="8610615" y="0"/>
                </a:lnTo>
                <a:lnTo>
                  <a:pt x="10198115" y="0"/>
                </a:lnTo>
                <a:lnTo>
                  <a:pt x="8610615" y="2196000"/>
                </a:lnTo>
                <a:lnTo>
                  <a:pt x="0" y="2196000"/>
                </a:lnTo>
                <a:close/>
              </a:path>
            </a:pathLst>
          </a:custGeom>
          <a:solidFill>
            <a:srgbClr val="EA894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 descr="llogo_01.png">
            <a:extLst>
              <a:ext uri="{FF2B5EF4-FFF2-40B4-BE49-F238E27FC236}">
                <a16:creationId xmlns:a16="http://schemas.microsoft.com/office/drawing/2014/main" id="{55120D47-86D5-4B21-8DFB-DC268AAC98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149" y="5718720"/>
            <a:ext cx="2288286" cy="1269492"/>
          </a:xfrm>
          <a:prstGeom prst="rect">
            <a:avLst/>
          </a:prstGeom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FB10C293-3508-47FF-B330-3DE9EFC9C4FF}"/>
              </a:ext>
            </a:extLst>
          </p:cNvPr>
          <p:cNvCxnSpPr/>
          <p:nvPr userDrawn="1"/>
        </p:nvCxnSpPr>
        <p:spPr>
          <a:xfrm>
            <a:off x="0" y="3989612"/>
            <a:ext cx="8460000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0D5DFB1-ED3E-4D67-BF94-E40308C83F02}"/>
              </a:ext>
            </a:extLst>
          </p:cNvPr>
          <p:cNvSpPr txBox="1"/>
          <p:nvPr userDrawn="1"/>
        </p:nvSpPr>
        <p:spPr>
          <a:xfrm>
            <a:off x="6210300" y="6515100"/>
            <a:ext cx="4288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600">
                <a:latin typeface="メイリオ"/>
                <a:ea typeface="メイリオ"/>
                <a:cs typeface="メイリオ"/>
              </a:rPr>
              <a:t>アンカービジネスコンサルティング株式会社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0C2BFD89-6B16-46ED-A1A2-EC39CAD4E5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4432" y="2982897"/>
            <a:ext cx="7925568" cy="102180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>
              <a:defRPr sz="32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タイトル上段</a:t>
            </a:r>
            <a:br>
              <a:rPr kumimoji="1" lang="en-US" altLang="ja-JP"/>
            </a:br>
            <a:r>
              <a:rPr kumimoji="1" lang="ja-JP" altLang="en-US"/>
              <a:t>下段</a:t>
            </a:r>
          </a:p>
        </p:txBody>
      </p:sp>
      <p:sp>
        <p:nvSpPr>
          <p:cNvPr id="23" name="コンテンツ プレースホルダー 2">
            <a:extLst>
              <a:ext uri="{FF2B5EF4-FFF2-40B4-BE49-F238E27FC236}">
                <a16:creationId xmlns:a16="http://schemas.microsoft.com/office/drawing/2014/main" id="{E818FB8C-6E32-4B6F-A683-B0B1343C74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04482" y="6789434"/>
            <a:ext cx="3504836" cy="3570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FontTx/>
              <a:buNone/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en-US" altLang="ja-JP"/>
              <a:t>20XX</a:t>
            </a:r>
            <a:r>
              <a:rPr kumimoji="1" lang="ja-JP" altLang="en-US"/>
              <a:t>年</a:t>
            </a:r>
            <a:r>
              <a:rPr kumimoji="1" lang="en-US" altLang="ja-JP"/>
              <a:t>XX</a:t>
            </a:r>
            <a:r>
              <a:rPr kumimoji="1" lang="ja-JP" altLang="en-US"/>
              <a:t>月</a:t>
            </a:r>
            <a:r>
              <a:rPr kumimoji="1" lang="en-US" altLang="ja-JP"/>
              <a:t>XX</a:t>
            </a:r>
            <a:r>
              <a:rPr kumimoji="1" lang="ja-JP" altLang="en-US"/>
              <a:t>日</a:t>
            </a:r>
          </a:p>
        </p:txBody>
      </p:sp>
      <p:sp>
        <p:nvSpPr>
          <p:cNvPr id="24" name="コンテンツ プレースホルダー 2">
            <a:extLst>
              <a:ext uri="{FF2B5EF4-FFF2-40B4-BE49-F238E27FC236}">
                <a16:creationId xmlns:a16="http://schemas.microsoft.com/office/drawing/2014/main" id="{4217D7E5-9104-4AD2-8B5B-9412046846C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34432" y="701677"/>
            <a:ext cx="6771890" cy="143784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宛名</a:t>
            </a:r>
          </a:p>
        </p:txBody>
      </p:sp>
    </p:spTree>
    <p:extLst>
      <p:ext uri="{BB962C8B-B14F-4D97-AF65-F5344CB8AC3E}">
        <p14:creationId xmlns:p14="http://schemas.microsoft.com/office/powerpoint/2010/main" val="18664611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2" userDrawn="1">
          <p15:clr>
            <a:srgbClr val="FBAE40"/>
          </p15:clr>
        </p15:guide>
        <p15:guide id="2" pos="336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パターン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2CBEEE6-FF66-4F1E-9470-88BF9111DFF2}"/>
              </a:ext>
            </a:extLst>
          </p:cNvPr>
          <p:cNvSpPr/>
          <p:nvPr userDrawn="1"/>
        </p:nvSpPr>
        <p:spPr>
          <a:xfrm>
            <a:off x="-3362" y="2929250"/>
            <a:ext cx="10692000" cy="1512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EA8945"/>
              </a:gs>
              <a:gs pos="34000">
                <a:schemeClr val="tx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0C2BFD89-6B16-46ED-A1A2-EC39CAD4E5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72109" y="3149082"/>
            <a:ext cx="7925568" cy="102180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r">
              <a:defRPr sz="32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タイトル上段</a:t>
            </a:r>
            <a:br>
              <a:rPr kumimoji="1" lang="en-US" altLang="ja-JP"/>
            </a:br>
            <a:r>
              <a:rPr kumimoji="1" lang="ja-JP" altLang="en-US"/>
              <a:t>下段</a:t>
            </a:r>
          </a:p>
        </p:txBody>
      </p:sp>
    </p:spTree>
    <p:extLst>
      <p:ext uri="{BB962C8B-B14F-4D97-AF65-F5344CB8AC3E}">
        <p14:creationId xmlns:p14="http://schemas.microsoft.com/office/powerpoint/2010/main" val="19933692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2" userDrawn="1">
          <p15:clr>
            <a:srgbClr val="FBAE40"/>
          </p15:clr>
        </p15:guide>
        <p15:guide id="2" pos="336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‗ロゴ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268102" y="1231834"/>
            <a:ext cx="9619774" cy="1058605"/>
          </a:xfrm>
          <a:prstGeom prst="rect">
            <a:avLst/>
          </a:prstGeom>
        </p:spPr>
        <p:txBody>
          <a:bodyPr>
            <a:noAutofit/>
          </a:bodyPr>
          <a:lstStyle>
            <a:lvl1pPr marL="391077" indent="-391077">
              <a:buClr>
                <a:schemeClr val="tx2"/>
              </a:buClr>
              <a:buFont typeface="Wingdings" panose="05000000000000000000" pitchFamily="2" charset="2"/>
              <a:buChar char="n"/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847334" indent="-325898">
              <a:buClr>
                <a:schemeClr val="tx2"/>
              </a:buClr>
              <a:buFont typeface="Wingdings" panose="05000000000000000000" pitchFamily="2" charset="2"/>
              <a:buChar char="Ø"/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303592" indent="-260718">
              <a:buFont typeface="Wingdings" panose="05000000000000000000" pitchFamily="2" charset="2"/>
              <a:buChar char="u"/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825028" indent="-260718">
              <a:buFont typeface="Wingdings" panose="05000000000000000000" pitchFamily="2" charset="2"/>
              <a:buChar char="u"/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346465" indent="-260718">
              <a:buFont typeface="Wingdings" panose="05000000000000000000" pitchFamily="2" charset="2"/>
              <a:buChar char="u"/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トップメッセージ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6948248-EB33-4051-865F-D5FA9C3DD63B}"/>
              </a:ext>
            </a:extLst>
          </p:cNvPr>
          <p:cNvSpPr/>
          <p:nvPr userDrawn="1"/>
        </p:nvSpPr>
        <p:spPr>
          <a:xfrm>
            <a:off x="-3362" y="7238850"/>
            <a:ext cx="10692000" cy="324000"/>
          </a:xfrm>
          <a:prstGeom prst="rect">
            <a:avLst/>
          </a:prstGeom>
          <a:solidFill>
            <a:srgbClr val="CCCC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 sz="1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2CAAEB5-716C-4EDC-8204-583EF73CAF27}"/>
              </a:ext>
            </a:extLst>
          </p:cNvPr>
          <p:cNvSpPr txBox="1"/>
          <p:nvPr userDrawn="1"/>
        </p:nvSpPr>
        <p:spPr>
          <a:xfrm>
            <a:off x="398545" y="7302642"/>
            <a:ext cx="30219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>
                <a:latin typeface="メイリオ"/>
                <a:ea typeface="メイリオ"/>
                <a:cs typeface="メイリオ"/>
              </a:rPr>
              <a:t>© Anchor Business Consulting, Inc. All rights reserved.</a:t>
            </a:r>
            <a:endParaRPr lang="ja-JP" altLang="en-US" sz="80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8" name="タイトル 17">
            <a:extLst>
              <a:ext uri="{FF2B5EF4-FFF2-40B4-BE49-F238E27FC236}">
                <a16:creationId xmlns:a16="http://schemas.microsoft.com/office/drawing/2014/main" id="{A4845304-7677-4ED5-A607-6771460A23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301" y="213440"/>
            <a:ext cx="8973553" cy="69159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4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タイトル上段</a:t>
            </a:r>
            <a:br>
              <a:rPr kumimoji="1" lang="en-US" altLang="ja-JP"/>
            </a:br>
            <a:r>
              <a:rPr kumimoji="1" lang="ja-JP" altLang="en-US"/>
              <a:t>下段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1873B32-244D-44D0-B9A8-6B4252B0FC38}"/>
              </a:ext>
            </a:extLst>
          </p:cNvPr>
          <p:cNvSpPr txBox="1"/>
          <p:nvPr userDrawn="1"/>
        </p:nvSpPr>
        <p:spPr>
          <a:xfrm>
            <a:off x="9268290" y="7232690"/>
            <a:ext cx="1305017" cy="324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r"/>
            <a:fld id="{D57BA27E-BE00-495E-AA3E-B3A4E60B4EFB}" type="slidenum">
              <a:rPr kumimoji="1" lang="ja-JP" altLang="en-US" sz="12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pPr algn="r"/>
              <a:t>‹#›</a:t>
            </a:fld>
            <a:endParaRPr kumimoji="1" lang="ja-JP" altLang="en-US" sz="12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5" name="図 24" descr="llogo_01.png">
            <a:extLst>
              <a:ext uri="{FF2B5EF4-FFF2-40B4-BE49-F238E27FC236}">
                <a16:creationId xmlns:a16="http://schemas.microsoft.com/office/drawing/2014/main" id="{53146440-200E-4BD7-B27C-4F053E7600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3378" y="299839"/>
            <a:ext cx="1198626" cy="664972"/>
          </a:xfrm>
          <a:prstGeom prst="rect">
            <a:avLst/>
          </a:prstGeom>
        </p:spPr>
      </p:pic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0DFBF94-374E-400D-8CCD-CB2A1375A903}"/>
              </a:ext>
            </a:extLst>
          </p:cNvPr>
          <p:cNvSpPr/>
          <p:nvPr userDrawn="1"/>
        </p:nvSpPr>
        <p:spPr>
          <a:xfrm>
            <a:off x="0" y="1042306"/>
            <a:ext cx="10692000" cy="36000"/>
          </a:xfrm>
          <a:prstGeom prst="rect">
            <a:avLst/>
          </a:prstGeom>
          <a:solidFill>
            <a:srgbClr val="EA894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6118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2" userDrawn="1">
          <p15:clr>
            <a:srgbClr val="FBAE40"/>
          </p15:clr>
        </p15:guide>
        <p15:guide id="2" pos="336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‗ロゴ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6948248-EB33-4051-865F-D5FA9C3DD63B}"/>
              </a:ext>
            </a:extLst>
          </p:cNvPr>
          <p:cNvSpPr/>
          <p:nvPr userDrawn="1"/>
        </p:nvSpPr>
        <p:spPr>
          <a:xfrm>
            <a:off x="-3362" y="7238850"/>
            <a:ext cx="10692000" cy="324000"/>
          </a:xfrm>
          <a:prstGeom prst="rect">
            <a:avLst/>
          </a:prstGeom>
          <a:solidFill>
            <a:srgbClr val="CCCC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 sz="1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2CAAEB5-716C-4EDC-8204-583EF73CAF27}"/>
              </a:ext>
            </a:extLst>
          </p:cNvPr>
          <p:cNvSpPr txBox="1"/>
          <p:nvPr userDrawn="1"/>
        </p:nvSpPr>
        <p:spPr>
          <a:xfrm>
            <a:off x="398545" y="7302642"/>
            <a:ext cx="29466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>
                <a:latin typeface="メイリオ"/>
                <a:ea typeface="メイリオ"/>
                <a:cs typeface="メイリオ"/>
              </a:rPr>
              <a:t>© Anchor Business Consulting, Inc. All rights reserved.</a:t>
            </a:r>
            <a:endParaRPr lang="ja-JP" altLang="en-US" sz="80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8" name="タイトル 17">
            <a:extLst>
              <a:ext uri="{FF2B5EF4-FFF2-40B4-BE49-F238E27FC236}">
                <a16:creationId xmlns:a16="http://schemas.microsoft.com/office/drawing/2014/main" id="{A4845304-7677-4ED5-A607-6771460A23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301" y="213440"/>
            <a:ext cx="10145408" cy="69159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4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タイトル上段</a:t>
            </a:r>
            <a:br>
              <a:rPr kumimoji="1" lang="en-US" altLang="ja-JP"/>
            </a:br>
            <a:r>
              <a:rPr kumimoji="1" lang="ja-JP" altLang="en-US"/>
              <a:t>下段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1873B32-244D-44D0-B9A8-6B4252B0FC38}"/>
              </a:ext>
            </a:extLst>
          </p:cNvPr>
          <p:cNvSpPr txBox="1"/>
          <p:nvPr userDrawn="1"/>
        </p:nvSpPr>
        <p:spPr>
          <a:xfrm>
            <a:off x="9268290" y="7232690"/>
            <a:ext cx="1305017" cy="324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r"/>
            <a:fld id="{D57BA27E-BE00-495E-AA3E-B3A4E60B4EFB}" type="slidenum">
              <a:rPr kumimoji="1" lang="ja-JP" altLang="en-US" sz="12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pPr algn="r"/>
              <a:t>‹#›</a:t>
            </a:fld>
            <a:endParaRPr kumimoji="1" lang="ja-JP" altLang="en-US" sz="12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0DFBF94-374E-400D-8CCD-CB2A1375A903}"/>
              </a:ext>
            </a:extLst>
          </p:cNvPr>
          <p:cNvSpPr/>
          <p:nvPr userDrawn="1"/>
        </p:nvSpPr>
        <p:spPr>
          <a:xfrm>
            <a:off x="0" y="1042306"/>
            <a:ext cx="10692000" cy="36000"/>
          </a:xfrm>
          <a:prstGeom prst="rect">
            <a:avLst/>
          </a:prstGeom>
          <a:solidFill>
            <a:srgbClr val="EA894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コンテンツ プレースホルダー 2">
            <a:extLst>
              <a:ext uri="{FF2B5EF4-FFF2-40B4-BE49-F238E27FC236}">
                <a16:creationId xmlns:a16="http://schemas.microsoft.com/office/drawing/2014/main" id="{51882123-DF51-EB36-8500-9F3A11ADFEC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68102" y="1231834"/>
            <a:ext cx="9619774" cy="1058605"/>
          </a:xfrm>
          <a:prstGeom prst="rect">
            <a:avLst/>
          </a:prstGeom>
        </p:spPr>
        <p:txBody>
          <a:bodyPr>
            <a:noAutofit/>
          </a:bodyPr>
          <a:lstStyle>
            <a:lvl1pPr marL="391077" indent="-391077">
              <a:buClr>
                <a:schemeClr val="tx2"/>
              </a:buClr>
              <a:buFont typeface="Wingdings" panose="05000000000000000000" pitchFamily="2" charset="2"/>
              <a:buChar char="n"/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847334" indent="-325898">
              <a:buClr>
                <a:schemeClr val="tx2"/>
              </a:buClr>
              <a:buFont typeface="Wingdings" panose="05000000000000000000" pitchFamily="2" charset="2"/>
              <a:buChar char="Ø"/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303592" indent="-260718">
              <a:buFont typeface="Wingdings" panose="05000000000000000000" pitchFamily="2" charset="2"/>
              <a:buChar char="u"/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825028" indent="-260718">
              <a:buFont typeface="Wingdings" panose="05000000000000000000" pitchFamily="2" charset="2"/>
              <a:buChar char="u"/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346465" indent="-260718">
              <a:buFont typeface="Wingdings" panose="05000000000000000000" pitchFamily="2" charset="2"/>
              <a:buChar char="u"/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トップメッセージ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294045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2" userDrawn="1">
          <p15:clr>
            <a:srgbClr val="FBAE40"/>
          </p15:clr>
        </p15:guide>
        <p15:guide id="2" pos="336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3240839"/>
            <a:ext cx="10688638" cy="501156"/>
          </a:xfrm>
          <a:prstGeom prst="rect">
            <a:avLst/>
          </a:prstGeom>
        </p:spPr>
        <p:txBody>
          <a:bodyPr anchor="t"/>
          <a:lstStyle>
            <a:lvl1pPr algn="ctr">
              <a:defRPr sz="3200" b="1" cap="all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タイトル</a:t>
            </a:r>
          </a:p>
        </p:txBody>
      </p:sp>
      <p:pic>
        <p:nvPicPr>
          <p:cNvPr id="7" name="図 6" descr="llogo_01.png">
            <a:extLst>
              <a:ext uri="{FF2B5EF4-FFF2-40B4-BE49-F238E27FC236}">
                <a16:creationId xmlns:a16="http://schemas.microsoft.com/office/drawing/2014/main" id="{AD418A74-75A1-4358-8200-1466ED6BCC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149" y="5718720"/>
            <a:ext cx="2288286" cy="1269492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4A9329C-F619-42E8-9081-6B8A42F4FFBC}"/>
              </a:ext>
            </a:extLst>
          </p:cNvPr>
          <p:cNvSpPr/>
          <p:nvPr userDrawn="1"/>
        </p:nvSpPr>
        <p:spPr>
          <a:xfrm>
            <a:off x="0" y="3763425"/>
            <a:ext cx="10692000" cy="36000"/>
          </a:xfrm>
          <a:prstGeom prst="rect">
            <a:avLst/>
          </a:prstGeom>
          <a:solidFill>
            <a:srgbClr val="EA894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2AD046A-976A-45EE-894D-DBA95DC6F1B5}"/>
              </a:ext>
            </a:extLst>
          </p:cNvPr>
          <p:cNvSpPr/>
          <p:nvPr userDrawn="1"/>
        </p:nvSpPr>
        <p:spPr>
          <a:xfrm>
            <a:off x="-3362" y="7238850"/>
            <a:ext cx="10692000" cy="324000"/>
          </a:xfrm>
          <a:prstGeom prst="rect">
            <a:avLst/>
          </a:prstGeom>
          <a:solidFill>
            <a:srgbClr val="CCCC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 sz="1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826B88B-DB9C-4042-95DB-B0B18443CDC8}"/>
              </a:ext>
            </a:extLst>
          </p:cNvPr>
          <p:cNvSpPr txBox="1"/>
          <p:nvPr userDrawn="1"/>
        </p:nvSpPr>
        <p:spPr>
          <a:xfrm>
            <a:off x="398545" y="7302642"/>
            <a:ext cx="29466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>
                <a:latin typeface="メイリオ"/>
                <a:ea typeface="メイリオ"/>
                <a:cs typeface="メイリオ"/>
              </a:rPr>
              <a:t>© Anchor Business Consulting, Inc. All rights reserved.</a:t>
            </a:r>
            <a:endParaRPr lang="ja-JP" altLang="en-US" sz="80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63380C5-325C-4102-B5EB-F87A695B4EBC}"/>
              </a:ext>
            </a:extLst>
          </p:cNvPr>
          <p:cNvSpPr txBox="1"/>
          <p:nvPr userDrawn="1"/>
        </p:nvSpPr>
        <p:spPr>
          <a:xfrm>
            <a:off x="9268290" y="7232690"/>
            <a:ext cx="1305017" cy="324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r"/>
            <a:fld id="{D57BA27E-BE00-495E-AA3E-B3A4E60B4EFB}" type="slidenum">
              <a:rPr kumimoji="1" lang="ja-JP" altLang="en-US" sz="12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pPr algn="r"/>
              <a:t>‹#›</a:t>
            </a:fld>
            <a:endParaRPr kumimoji="1" lang="ja-JP" altLang="en-US" sz="12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44671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2" userDrawn="1">
          <p15:clr>
            <a:srgbClr val="FBAE40"/>
          </p15:clr>
        </p15:guide>
        <p15:guide id="2" pos="336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llogo_01.png">
            <a:extLst>
              <a:ext uri="{FF2B5EF4-FFF2-40B4-BE49-F238E27FC236}">
                <a16:creationId xmlns:a16="http://schemas.microsoft.com/office/drawing/2014/main" id="{D8C642BB-CB15-4057-A124-41EC295307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782" y="5525184"/>
            <a:ext cx="1897793" cy="1052855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2812E94-2E71-4886-BCA0-AEE8877CD72A}"/>
              </a:ext>
            </a:extLst>
          </p:cNvPr>
          <p:cNvSpPr txBox="1"/>
          <p:nvPr userDrawn="1"/>
        </p:nvSpPr>
        <p:spPr>
          <a:xfrm>
            <a:off x="968638" y="4970678"/>
            <a:ext cx="9369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>
                <a:solidFill>
                  <a:srgbClr val="EA8945"/>
                </a:solidFill>
                <a:latin typeface="メイリオ"/>
                <a:ea typeface="メイリオ"/>
                <a:cs typeface="メイリオ"/>
              </a:rPr>
              <a:t>本件に関するお問い合わせ先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7ED7D8C-7E0C-45E8-93CA-4E54CE4EE65E}"/>
              </a:ext>
            </a:extLst>
          </p:cNvPr>
          <p:cNvSpPr/>
          <p:nvPr userDrawn="1"/>
        </p:nvSpPr>
        <p:spPr>
          <a:xfrm>
            <a:off x="968638" y="5360097"/>
            <a:ext cx="9720000" cy="36000"/>
          </a:xfrm>
          <a:prstGeom prst="rect">
            <a:avLst/>
          </a:prstGeom>
          <a:solidFill>
            <a:srgbClr val="EA894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0C058C1-7601-46B0-BE80-D72F76A5694B}"/>
              </a:ext>
            </a:extLst>
          </p:cNvPr>
          <p:cNvSpPr txBox="1"/>
          <p:nvPr userDrawn="1"/>
        </p:nvSpPr>
        <p:spPr>
          <a:xfrm>
            <a:off x="1055966" y="6707126"/>
            <a:ext cx="4288353" cy="580159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defPPr>
              <a:defRPr lang="ja-JP"/>
            </a:defPPr>
            <a:lvl1pPr indent="0" defTabSz="91440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160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6858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3pPr>
            <a:lvl4pPr marL="16002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/>
            </a:lvl4pPr>
            <a:lvl5pPr marL="20574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/>
            </a:lvl5pPr>
            <a:lvl6pPr marL="25146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/>
            </a:lvl6pPr>
            <a:lvl7pPr marL="29718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/>
            </a:lvl7pPr>
            <a:lvl8pPr marL="34290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/>
            </a:lvl8pPr>
            <a:lvl9pPr marL="38862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/>
            </a:lvl9pPr>
          </a:lstStyle>
          <a:p>
            <a:pPr lvl="0"/>
            <a:r>
              <a:rPr lang="ja-JP" altLang="en-US"/>
              <a:t>アンカービジネスコンサルティング株式会社</a:t>
            </a:r>
            <a:endParaRPr lang="en-US" altLang="ja-JP"/>
          </a:p>
          <a:p>
            <a:pPr lvl="0"/>
            <a:r>
              <a:rPr lang="en-US" altLang="ja-JP"/>
              <a:t>TEL:03-3216-7533</a:t>
            </a:r>
            <a:endParaRPr lang="ja-JP" altLang="en-US"/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C21A862B-334C-4152-ABE5-DA4277968F9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13684" y="5659243"/>
            <a:ext cx="3062287" cy="70961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21436" indent="0">
              <a:buFontTx/>
              <a:buNone/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042874" indent="0">
              <a:buFontTx/>
              <a:buNone/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564310" indent="0">
              <a:buFontTx/>
              <a:buNone/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85747" indent="0">
              <a:buFontTx/>
              <a:buNone/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r>
              <a:rPr lang="ja-JP" altLang="en-US" sz="1200">
                <a:latin typeface="メイリオ"/>
                <a:ea typeface="メイリオ"/>
                <a:cs typeface="メイリオ"/>
              </a:rPr>
              <a:t>役職　氏名</a:t>
            </a:r>
          </a:p>
          <a:p>
            <a:r>
              <a:rPr lang="ja-JP" altLang="en-US" sz="1200">
                <a:latin typeface="メイリオ"/>
                <a:ea typeface="メイリオ"/>
                <a:cs typeface="メイリオ"/>
              </a:rPr>
              <a:t>携帯</a:t>
            </a:r>
            <a:r>
              <a:rPr lang="en-US" altLang="ja-JP" sz="1200">
                <a:latin typeface="メイリオ"/>
                <a:ea typeface="メイリオ"/>
                <a:cs typeface="メイリオ"/>
              </a:rPr>
              <a:t>:090-0000-0000</a:t>
            </a:r>
          </a:p>
          <a:p>
            <a:r>
              <a:rPr lang="en-US" altLang="ja-JP" sz="1200">
                <a:latin typeface="メイリオ"/>
                <a:ea typeface="メイリオ"/>
                <a:cs typeface="メイリオ"/>
              </a:rPr>
              <a:t>E-mail: @anchor-bc.com</a:t>
            </a:r>
            <a:endParaRPr lang="ja-JP" altLang="en-US" sz="1200"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6844183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2" userDrawn="1">
          <p15:clr>
            <a:srgbClr val="FBAE40"/>
          </p15:clr>
        </p15:guide>
        <p15:guide id="2" pos="336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9425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82" r:id="rId3"/>
    <p:sldLayoutId id="2147483674" r:id="rId4"/>
    <p:sldLayoutId id="2147483683" r:id="rId5"/>
    <p:sldLayoutId id="2147483675" r:id="rId6"/>
    <p:sldLayoutId id="2147483680" r:id="rId7"/>
  </p:sldLayoutIdLst>
  <p:txStyles>
    <p:titleStyle>
      <a:lvl1pPr algn="ctr" defTabSz="521437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21437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86E1479B-E423-9935-F64B-6F5A67E5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参究シート</a:t>
            </a:r>
            <a:br>
              <a:rPr kumimoji="1" lang="en-US" altLang="ja-JP" dirty="0"/>
            </a:br>
            <a:r>
              <a:rPr kumimoji="1" lang="ja-JP" altLang="en-US" dirty="0"/>
              <a:t>：幸福の科学経営論</a:t>
            </a:r>
            <a:r>
              <a:rPr kumimoji="1" lang="en-US" altLang="ja-JP" dirty="0"/>
              <a:t>17</a:t>
            </a:r>
            <a:r>
              <a:rPr kumimoji="1" lang="ja-JP" altLang="en-US" dirty="0"/>
              <a:t>か条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D0D436D-91D7-FD41-B4AF-F11F4AFEA06C}"/>
              </a:ext>
            </a:extLst>
          </p:cNvPr>
          <p:cNvSpPr/>
          <p:nvPr/>
        </p:nvSpPr>
        <p:spPr>
          <a:xfrm>
            <a:off x="472289" y="2823099"/>
            <a:ext cx="2692914" cy="1337569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現状のまま</a:t>
            </a:r>
            <a:br>
              <a:rPr kumimoji="1" lang="en-US" altLang="ja-JP" sz="1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だと何が問題か</a:t>
            </a:r>
            <a:endParaRPr kumimoji="1" lang="en-US" altLang="ja-JP" sz="18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621ECBF-4F1F-CD00-6AB8-4BA937F510B3}"/>
              </a:ext>
            </a:extLst>
          </p:cNvPr>
          <p:cNvSpPr/>
          <p:nvPr/>
        </p:nvSpPr>
        <p:spPr>
          <a:xfrm>
            <a:off x="3165207" y="2823099"/>
            <a:ext cx="7131043" cy="13375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3EFF8DE-061F-922A-5AEA-E5E775C4D44E}"/>
              </a:ext>
            </a:extLst>
          </p:cNvPr>
          <p:cNvSpPr/>
          <p:nvPr/>
        </p:nvSpPr>
        <p:spPr>
          <a:xfrm>
            <a:off x="472289" y="4160668"/>
            <a:ext cx="2692914" cy="1337569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変化</a:t>
            </a:r>
            <a:br>
              <a:rPr kumimoji="1" lang="en-US" altLang="ja-JP" sz="1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させるもの</a:t>
            </a:r>
            <a:endParaRPr kumimoji="1" lang="en-US" altLang="ja-JP" sz="18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C39523E-82B4-E0B0-F5CE-1CC3BE697733}"/>
              </a:ext>
            </a:extLst>
          </p:cNvPr>
          <p:cNvSpPr/>
          <p:nvPr/>
        </p:nvSpPr>
        <p:spPr>
          <a:xfrm>
            <a:off x="3165207" y="4160668"/>
            <a:ext cx="7131043" cy="13375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0E9B356-F3D2-4FAC-C87F-7F5803AF6323}"/>
              </a:ext>
            </a:extLst>
          </p:cNvPr>
          <p:cNvSpPr/>
          <p:nvPr/>
        </p:nvSpPr>
        <p:spPr>
          <a:xfrm>
            <a:off x="472289" y="5498236"/>
            <a:ext cx="2692914" cy="1337569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今年度の経営方針に</a:t>
            </a:r>
            <a:endParaRPr kumimoji="1" lang="en-US" altLang="ja-JP" sz="18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入れる要素</a:t>
            </a:r>
            <a:endParaRPr kumimoji="1" lang="en-US" altLang="ja-JP" sz="18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79F3DF5-7ACD-D242-0AD6-5C6F4AD69DF8}"/>
              </a:ext>
            </a:extLst>
          </p:cNvPr>
          <p:cNvSpPr/>
          <p:nvPr/>
        </p:nvSpPr>
        <p:spPr>
          <a:xfrm>
            <a:off x="3165207" y="5498236"/>
            <a:ext cx="7131043" cy="13375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endParaRPr lang="en-US" altLang="ja-JP" sz="14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C0AC8EE-4596-FE59-3E1E-18CF4F8BED7B}"/>
              </a:ext>
            </a:extLst>
          </p:cNvPr>
          <p:cNvSpPr/>
          <p:nvPr/>
        </p:nvSpPr>
        <p:spPr>
          <a:xfrm>
            <a:off x="473767" y="1484049"/>
            <a:ext cx="2692914" cy="1337569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脱皮の為に</a:t>
            </a:r>
            <a:endParaRPr kumimoji="1" lang="en-US" altLang="ja-JP" sz="18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捨てるもの</a:t>
            </a:r>
            <a:endParaRPr kumimoji="1" lang="en-US" altLang="ja-JP" sz="18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（過去の成功、プライド、</a:t>
            </a:r>
            <a:br>
              <a:rPr kumimoji="1" lang="en-US" altLang="ja-JP" sz="1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固定概念、やり方）</a:t>
            </a:r>
            <a:endParaRPr kumimoji="1" lang="en-US" altLang="ja-JP" sz="18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DEF26E1-D409-F5EA-936B-E45F6E6C1E5D}"/>
              </a:ext>
            </a:extLst>
          </p:cNvPr>
          <p:cNvSpPr/>
          <p:nvPr/>
        </p:nvSpPr>
        <p:spPr>
          <a:xfrm>
            <a:off x="3166685" y="1484049"/>
            <a:ext cx="7131043" cy="13375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996492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AnchorBC_Color">
      <a:dk1>
        <a:sysClr val="windowText" lastClr="000000"/>
      </a:dk1>
      <a:lt1>
        <a:sysClr val="window" lastClr="FFFFFF"/>
      </a:lt1>
      <a:dk2>
        <a:srgbClr val="EA8945"/>
      </a:dk2>
      <a:lt2>
        <a:srgbClr val="FDD237"/>
      </a:lt2>
      <a:accent1>
        <a:srgbClr val="6FA8B7"/>
      </a:accent1>
      <a:accent2>
        <a:srgbClr val="97B459"/>
      </a:accent2>
      <a:accent3>
        <a:srgbClr val="653E1C"/>
      </a:accent3>
      <a:accent4>
        <a:srgbClr val="DAAB71"/>
      </a:accent4>
      <a:accent5>
        <a:srgbClr val="1D4778"/>
      </a:accent5>
      <a:accent6>
        <a:srgbClr val="795F9A"/>
      </a:accent6>
      <a:hlink>
        <a:srgbClr val="0070C0"/>
      </a:hlink>
      <a:folHlink>
        <a:srgbClr val="7030A0"/>
      </a:folHlink>
    </a:clrScheme>
    <a:fontScheme name="Anchor Business Consulting Text 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1800" dirty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kumimoji="1" dirty="0"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30a4__x30e1__x30fc__x30b8_ xmlns="10656328-d0d9-4fdd-9e15-6148c65f81b8">
      <Url xsi:nil="true"/>
      <Description xsi:nil="true"/>
    </_x30a4__x30e1__x30fc__x30b8_>
    <lcf76f155ced4ddcb4097134ff3c332f xmlns="10656328-d0d9-4fdd-9e15-6148c65f81b8">
      <Terms xmlns="http://schemas.microsoft.com/office/infopath/2007/PartnerControls"/>
    </lcf76f155ced4ddcb4097134ff3c332f>
    <TaxCatchAll xmlns="5665018d-b4b0-43c2-9dd4-46a01ae9661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F400A59E03D14BAE5FFF3DEB267A0C" ma:contentTypeVersion="21" ma:contentTypeDescription="Create a new document." ma:contentTypeScope="" ma:versionID="2a4994aeddf1c8c5d1f615ef6791df8d">
  <xsd:schema xmlns:xsd="http://www.w3.org/2001/XMLSchema" xmlns:xs="http://www.w3.org/2001/XMLSchema" xmlns:p="http://schemas.microsoft.com/office/2006/metadata/properties" xmlns:ns2="10656328-d0d9-4fdd-9e15-6148c65f81b8" xmlns:ns3="5665018d-b4b0-43c2-9dd4-46a01ae96614" targetNamespace="http://schemas.microsoft.com/office/2006/metadata/properties" ma:root="true" ma:fieldsID="1609adff59a32d44c9c483a7e95f3e80" ns2:_="" ns3:_="">
    <xsd:import namespace="10656328-d0d9-4fdd-9e15-6148c65f81b8"/>
    <xsd:import namespace="5665018d-b4b0-43c2-9dd4-46a01ae966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_x30a4__x30e1__x30fc__x30b8_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656328-d0d9-4fdd-9e15-6148c65f81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x30a4__x30e1__x30fc__x30b8_" ma:index="20" nillable="true" ma:displayName="イメージ" ma:format="Image" ma:internalName="_x30a4__x30e1__x30fc__x30b8_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1e96359-b6a9-4a4d-81a0-5b1d65e9e56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65018d-b4b0-43c2-9dd4-46a01ae9661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acee6b67-58e6-4e7a-9b2b-930ee1a18fdd}" ma:internalName="TaxCatchAll" ma:showField="CatchAllData" ma:web="5665018d-b4b0-43c2-9dd4-46a01ae966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5B2646-6FFC-4463-8A57-C779F4F503F7}">
  <ds:schemaRefs>
    <ds:schemaRef ds:uri="10656328-d0d9-4fdd-9e15-6148c65f81b8"/>
    <ds:schemaRef ds:uri="5665018d-b4b0-43c2-9dd4-46a01ae9661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93632DC-28C3-44A7-A475-87952C88BD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7BCD00-7E51-4119-8F32-055098BA3575}">
  <ds:schemaRefs>
    <ds:schemaRef ds:uri="10656328-d0d9-4fdd-9e15-6148c65f81b8"/>
    <ds:schemaRef ds:uri="5665018d-b4b0-43c2-9dd4-46a01ae9661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50</Words>
  <Application>Microsoft Office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Wingdings</vt:lpstr>
      <vt:lpstr>ホワイト</vt:lpstr>
      <vt:lpstr>参究シート ：幸福の科学経営論17か条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杉山由貴</dc:creator>
  <cp:lastModifiedBy>Sayo, Tsuyoshi</cp:lastModifiedBy>
  <cp:revision>3</cp:revision>
  <cp:lastPrinted>2023-11-06T00:28:47Z</cp:lastPrinted>
  <dcterms:created xsi:type="dcterms:W3CDTF">2018-08-13T03:36:15Z</dcterms:created>
  <dcterms:modified xsi:type="dcterms:W3CDTF">2024-06-21T01:51:07Z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0x010100E5F400A59E03D14BAE5FFF3DEB267A0C</vt:lpwstr>
  </property>
  <property fmtid="{D5CDD505-2E9C-101B-9397-08002B2CF9AE}" pid="3" name="MediaServiceImageTags">
    <vt:lpwstr/>
  </property>
</Properties>
</file>